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502" r:id="rId2"/>
    <p:sldId id="503" r:id="rId3"/>
    <p:sldId id="504" r:id="rId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C73E3C-D979-49B7-9F36-C8217B0807A0}" type="datetimeFigureOut">
              <a:rPr lang="fr-FR" smtClean="0"/>
              <a:t>10/12/2024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6E5778-B344-4855-98B7-8BAFC2FC4771}" type="slidenum">
              <a:rPr lang="fr-FR" smtClean="0"/>
              <a:t>‹N°›</a:t>
            </a:fld>
            <a:endParaRPr lang="fr-FR"/>
          </a:p>
        </p:txBody>
      </p:sp>
    </p:spTree>
    <p:extLst>
      <p:ext uri="{BB962C8B-B14F-4D97-AF65-F5344CB8AC3E}">
        <p14:creationId xmlns:p14="http://schemas.microsoft.com/office/powerpoint/2010/main" val="81485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196FC66-9C43-4381-BD23-3165DF107E24}" type="slidenum">
              <a:rPr lang="fr-FR" smtClean="0"/>
              <a:t>2</a:t>
            </a:fld>
            <a:endParaRPr lang="fr-FR" dirty="0"/>
          </a:p>
        </p:txBody>
      </p:sp>
    </p:spTree>
    <p:extLst>
      <p:ext uri="{BB962C8B-B14F-4D97-AF65-F5344CB8AC3E}">
        <p14:creationId xmlns:p14="http://schemas.microsoft.com/office/powerpoint/2010/main" val="1210232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C768D-1A9F-155F-4245-6080CE1C51F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A362C3A-88FD-F492-919F-13CF2C7F174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BE447B3-B0A4-3897-6598-A38F1EAE278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17F9355-01F4-7E88-2CFB-140DC667A4B0}"/>
              </a:ext>
            </a:extLst>
          </p:cNvPr>
          <p:cNvSpPr>
            <a:spLocks noGrp="1"/>
          </p:cNvSpPr>
          <p:nvPr>
            <p:ph type="sldNum" sz="quarter" idx="5"/>
          </p:nvPr>
        </p:nvSpPr>
        <p:spPr/>
        <p:txBody>
          <a:bodyPr/>
          <a:lstStyle/>
          <a:p>
            <a:fld id="{B196FC66-9C43-4381-BD23-3165DF107E24}" type="slidenum">
              <a:rPr lang="fr-FR" smtClean="0"/>
              <a:t>3</a:t>
            </a:fld>
            <a:endParaRPr lang="fr-FR" dirty="0"/>
          </a:p>
        </p:txBody>
      </p:sp>
    </p:spTree>
    <p:extLst>
      <p:ext uri="{BB962C8B-B14F-4D97-AF65-F5344CB8AC3E}">
        <p14:creationId xmlns:p14="http://schemas.microsoft.com/office/powerpoint/2010/main" val="3577316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59F0B3-F885-BC41-9AAE-1D0741A0A34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95B8C0A-FFD9-DD88-BA82-EEE9A8FBE0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7685C3B-251D-5E20-C0DC-BB9907D66DFF}"/>
              </a:ext>
            </a:extLst>
          </p:cNvPr>
          <p:cNvSpPr>
            <a:spLocks noGrp="1"/>
          </p:cNvSpPr>
          <p:nvPr>
            <p:ph type="dt" sz="half" idx="10"/>
          </p:nvPr>
        </p:nvSpPr>
        <p:spPr/>
        <p:txBody>
          <a:bodyPr/>
          <a:lstStyle/>
          <a:p>
            <a:fld id="{B201C06C-353D-42DD-953B-7D41DB17459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EA6BB59C-C10F-28F2-2181-E62E151DE6C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308C08C-9914-918F-6EBF-C5071BBB14C3}"/>
              </a:ext>
            </a:extLst>
          </p:cNvPr>
          <p:cNvSpPr>
            <a:spLocks noGrp="1"/>
          </p:cNvSpPr>
          <p:nvPr>
            <p:ph type="sldNum" sz="quarter" idx="12"/>
          </p:nvPr>
        </p:nvSpPr>
        <p:spPr/>
        <p:txBody>
          <a:bodyPr/>
          <a:lstStyle/>
          <a:p>
            <a:fld id="{A7BBDED1-974F-40FF-89B1-622464F266C7}" type="slidenum">
              <a:rPr lang="fr-FR" smtClean="0"/>
              <a:t>‹N°›</a:t>
            </a:fld>
            <a:endParaRPr lang="fr-FR"/>
          </a:p>
        </p:txBody>
      </p:sp>
    </p:spTree>
    <p:extLst>
      <p:ext uri="{BB962C8B-B14F-4D97-AF65-F5344CB8AC3E}">
        <p14:creationId xmlns:p14="http://schemas.microsoft.com/office/powerpoint/2010/main" val="3038965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BD9E2B-2739-7855-F613-3A0E0E14D1D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59ADCBF-10D2-B9C8-7EE1-F4B52266DF4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2D34DA3-55E7-01F3-BABF-1CA19C10137D}"/>
              </a:ext>
            </a:extLst>
          </p:cNvPr>
          <p:cNvSpPr>
            <a:spLocks noGrp="1"/>
          </p:cNvSpPr>
          <p:nvPr>
            <p:ph type="dt" sz="half" idx="10"/>
          </p:nvPr>
        </p:nvSpPr>
        <p:spPr/>
        <p:txBody>
          <a:bodyPr/>
          <a:lstStyle/>
          <a:p>
            <a:fld id="{B201C06C-353D-42DD-953B-7D41DB17459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DD258771-7D82-1820-5A88-CCB459725EF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0176AB4-2CE5-F853-6F5D-0A9BFBE8BFD6}"/>
              </a:ext>
            </a:extLst>
          </p:cNvPr>
          <p:cNvSpPr>
            <a:spLocks noGrp="1"/>
          </p:cNvSpPr>
          <p:nvPr>
            <p:ph type="sldNum" sz="quarter" idx="12"/>
          </p:nvPr>
        </p:nvSpPr>
        <p:spPr/>
        <p:txBody>
          <a:bodyPr/>
          <a:lstStyle/>
          <a:p>
            <a:fld id="{A7BBDED1-974F-40FF-89B1-622464F266C7}" type="slidenum">
              <a:rPr lang="fr-FR" smtClean="0"/>
              <a:t>‹N°›</a:t>
            </a:fld>
            <a:endParaRPr lang="fr-FR"/>
          </a:p>
        </p:txBody>
      </p:sp>
    </p:spTree>
    <p:extLst>
      <p:ext uri="{BB962C8B-B14F-4D97-AF65-F5344CB8AC3E}">
        <p14:creationId xmlns:p14="http://schemas.microsoft.com/office/powerpoint/2010/main" val="1366456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06D00B-EC96-E622-E98B-EFAB5AED42D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BAA7C45-8590-2408-8F7D-DDBAB67CF12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1A98633-0A04-4BF0-A988-22DB2C39FB38}"/>
              </a:ext>
            </a:extLst>
          </p:cNvPr>
          <p:cNvSpPr>
            <a:spLocks noGrp="1"/>
          </p:cNvSpPr>
          <p:nvPr>
            <p:ph type="dt" sz="half" idx="10"/>
          </p:nvPr>
        </p:nvSpPr>
        <p:spPr/>
        <p:txBody>
          <a:bodyPr/>
          <a:lstStyle/>
          <a:p>
            <a:fld id="{B201C06C-353D-42DD-953B-7D41DB17459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3C930F53-BB66-7444-64EC-B038113D4AF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1FB999-961D-9723-29AE-2534F1A25405}"/>
              </a:ext>
            </a:extLst>
          </p:cNvPr>
          <p:cNvSpPr>
            <a:spLocks noGrp="1"/>
          </p:cNvSpPr>
          <p:nvPr>
            <p:ph type="sldNum" sz="quarter" idx="12"/>
          </p:nvPr>
        </p:nvSpPr>
        <p:spPr/>
        <p:txBody>
          <a:bodyPr/>
          <a:lstStyle/>
          <a:p>
            <a:fld id="{A7BBDED1-974F-40FF-89B1-622464F266C7}" type="slidenum">
              <a:rPr lang="fr-FR" smtClean="0"/>
              <a:t>‹N°›</a:t>
            </a:fld>
            <a:endParaRPr lang="fr-FR"/>
          </a:p>
        </p:txBody>
      </p:sp>
    </p:spTree>
    <p:extLst>
      <p:ext uri="{BB962C8B-B14F-4D97-AF65-F5344CB8AC3E}">
        <p14:creationId xmlns:p14="http://schemas.microsoft.com/office/powerpoint/2010/main" val="2183554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3C6290-612C-A4DE-BD35-FA4235F4CD2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0828D9A-6140-992C-54CE-5B3BBB5F830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A73A7C5-FB36-C64E-0B53-A2A3A2BEA51E}"/>
              </a:ext>
            </a:extLst>
          </p:cNvPr>
          <p:cNvSpPr>
            <a:spLocks noGrp="1"/>
          </p:cNvSpPr>
          <p:nvPr>
            <p:ph type="dt" sz="half" idx="10"/>
          </p:nvPr>
        </p:nvSpPr>
        <p:spPr/>
        <p:txBody>
          <a:bodyPr/>
          <a:lstStyle/>
          <a:p>
            <a:fld id="{B201C06C-353D-42DD-953B-7D41DB17459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EC61ADBD-9D64-96D2-8101-37867E5EE87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E26CA77-86C4-FDA3-F31C-2F831FF7FC25}"/>
              </a:ext>
            </a:extLst>
          </p:cNvPr>
          <p:cNvSpPr>
            <a:spLocks noGrp="1"/>
          </p:cNvSpPr>
          <p:nvPr>
            <p:ph type="sldNum" sz="quarter" idx="12"/>
          </p:nvPr>
        </p:nvSpPr>
        <p:spPr/>
        <p:txBody>
          <a:bodyPr/>
          <a:lstStyle/>
          <a:p>
            <a:fld id="{A7BBDED1-974F-40FF-89B1-622464F266C7}" type="slidenum">
              <a:rPr lang="fr-FR" smtClean="0"/>
              <a:t>‹N°›</a:t>
            </a:fld>
            <a:endParaRPr lang="fr-FR"/>
          </a:p>
        </p:txBody>
      </p:sp>
    </p:spTree>
    <p:extLst>
      <p:ext uri="{BB962C8B-B14F-4D97-AF65-F5344CB8AC3E}">
        <p14:creationId xmlns:p14="http://schemas.microsoft.com/office/powerpoint/2010/main" val="27441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592B18-72A7-89BE-F558-4A021DD9E06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AC7B648-A49E-F3F3-F568-A758C2EA95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F7EC3CD-8DA7-828F-56B4-044598DE610B}"/>
              </a:ext>
            </a:extLst>
          </p:cNvPr>
          <p:cNvSpPr>
            <a:spLocks noGrp="1"/>
          </p:cNvSpPr>
          <p:nvPr>
            <p:ph type="dt" sz="half" idx="10"/>
          </p:nvPr>
        </p:nvSpPr>
        <p:spPr/>
        <p:txBody>
          <a:bodyPr/>
          <a:lstStyle/>
          <a:p>
            <a:fld id="{B201C06C-353D-42DD-953B-7D41DB17459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815B99FC-B260-1BBD-010D-F373CF1EB2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60C72F9-6857-40AD-95FC-5F96DC35A79E}"/>
              </a:ext>
            </a:extLst>
          </p:cNvPr>
          <p:cNvSpPr>
            <a:spLocks noGrp="1"/>
          </p:cNvSpPr>
          <p:nvPr>
            <p:ph type="sldNum" sz="quarter" idx="12"/>
          </p:nvPr>
        </p:nvSpPr>
        <p:spPr/>
        <p:txBody>
          <a:bodyPr/>
          <a:lstStyle/>
          <a:p>
            <a:fld id="{A7BBDED1-974F-40FF-89B1-622464F266C7}" type="slidenum">
              <a:rPr lang="fr-FR" smtClean="0"/>
              <a:t>‹N°›</a:t>
            </a:fld>
            <a:endParaRPr lang="fr-FR"/>
          </a:p>
        </p:txBody>
      </p:sp>
    </p:spTree>
    <p:extLst>
      <p:ext uri="{BB962C8B-B14F-4D97-AF65-F5344CB8AC3E}">
        <p14:creationId xmlns:p14="http://schemas.microsoft.com/office/powerpoint/2010/main" val="2529074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E06AD-2B75-FC7E-C7FA-F0C23985ECF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B2B3723-1690-42EA-DD9C-EA1B476A672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A01EA20-9DDC-B550-3BE6-781EB4818F2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BEE8883-6082-91EE-B678-4F4746855FAE}"/>
              </a:ext>
            </a:extLst>
          </p:cNvPr>
          <p:cNvSpPr>
            <a:spLocks noGrp="1"/>
          </p:cNvSpPr>
          <p:nvPr>
            <p:ph type="dt" sz="half" idx="10"/>
          </p:nvPr>
        </p:nvSpPr>
        <p:spPr/>
        <p:txBody>
          <a:bodyPr/>
          <a:lstStyle/>
          <a:p>
            <a:fld id="{B201C06C-353D-42DD-953B-7D41DB17459E}"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D1FF7EE3-0874-9E1C-9149-9875F30EE34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0023558-837C-36B1-7FE1-B67A5E91D04F}"/>
              </a:ext>
            </a:extLst>
          </p:cNvPr>
          <p:cNvSpPr>
            <a:spLocks noGrp="1"/>
          </p:cNvSpPr>
          <p:nvPr>
            <p:ph type="sldNum" sz="quarter" idx="12"/>
          </p:nvPr>
        </p:nvSpPr>
        <p:spPr/>
        <p:txBody>
          <a:bodyPr/>
          <a:lstStyle/>
          <a:p>
            <a:fld id="{A7BBDED1-974F-40FF-89B1-622464F266C7}" type="slidenum">
              <a:rPr lang="fr-FR" smtClean="0"/>
              <a:t>‹N°›</a:t>
            </a:fld>
            <a:endParaRPr lang="fr-FR"/>
          </a:p>
        </p:txBody>
      </p:sp>
    </p:spTree>
    <p:extLst>
      <p:ext uri="{BB962C8B-B14F-4D97-AF65-F5344CB8AC3E}">
        <p14:creationId xmlns:p14="http://schemas.microsoft.com/office/powerpoint/2010/main" val="3788032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BF497A-C99D-7F6F-FCD5-C1BA14E455A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29896FE-CA62-D44A-4667-D4F7E6BC23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7EED7DD-EE08-52DB-244D-8E1833D4AA9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6647112-E443-D7E0-FC35-798B1BB240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F9C7F08-B750-4288-B4BE-BC3D75752C6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992689F-D0E2-04FD-2956-93E1EF28426C}"/>
              </a:ext>
            </a:extLst>
          </p:cNvPr>
          <p:cNvSpPr>
            <a:spLocks noGrp="1"/>
          </p:cNvSpPr>
          <p:nvPr>
            <p:ph type="dt" sz="half" idx="10"/>
          </p:nvPr>
        </p:nvSpPr>
        <p:spPr/>
        <p:txBody>
          <a:bodyPr/>
          <a:lstStyle/>
          <a:p>
            <a:fld id="{B201C06C-353D-42DD-953B-7D41DB17459E}" type="datetimeFigureOut">
              <a:rPr lang="fr-FR" smtClean="0"/>
              <a:t>10/12/2024</a:t>
            </a:fld>
            <a:endParaRPr lang="fr-FR"/>
          </a:p>
        </p:txBody>
      </p:sp>
      <p:sp>
        <p:nvSpPr>
          <p:cNvPr id="8" name="Espace réservé du pied de page 7">
            <a:extLst>
              <a:ext uri="{FF2B5EF4-FFF2-40B4-BE49-F238E27FC236}">
                <a16:creationId xmlns:a16="http://schemas.microsoft.com/office/drawing/2014/main" id="{049654CC-37E0-13BF-26CC-435F0ADF4EA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124B0A3-BF9A-8E1C-197F-984F5B6CADA7}"/>
              </a:ext>
            </a:extLst>
          </p:cNvPr>
          <p:cNvSpPr>
            <a:spLocks noGrp="1"/>
          </p:cNvSpPr>
          <p:nvPr>
            <p:ph type="sldNum" sz="quarter" idx="12"/>
          </p:nvPr>
        </p:nvSpPr>
        <p:spPr/>
        <p:txBody>
          <a:bodyPr/>
          <a:lstStyle/>
          <a:p>
            <a:fld id="{A7BBDED1-974F-40FF-89B1-622464F266C7}" type="slidenum">
              <a:rPr lang="fr-FR" smtClean="0"/>
              <a:t>‹N°›</a:t>
            </a:fld>
            <a:endParaRPr lang="fr-FR"/>
          </a:p>
        </p:txBody>
      </p:sp>
    </p:spTree>
    <p:extLst>
      <p:ext uri="{BB962C8B-B14F-4D97-AF65-F5344CB8AC3E}">
        <p14:creationId xmlns:p14="http://schemas.microsoft.com/office/powerpoint/2010/main" val="1688232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145C18-AD06-98C0-30B0-81AE29B99EA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D7E7BA8-F6A5-FDFE-FB54-29EC02C7E6EC}"/>
              </a:ext>
            </a:extLst>
          </p:cNvPr>
          <p:cNvSpPr>
            <a:spLocks noGrp="1"/>
          </p:cNvSpPr>
          <p:nvPr>
            <p:ph type="dt" sz="half" idx="10"/>
          </p:nvPr>
        </p:nvSpPr>
        <p:spPr/>
        <p:txBody>
          <a:bodyPr/>
          <a:lstStyle/>
          <a:p>
            <a:fld id="{B201C06C-353D-42DD-953B-7D41DB17459E}" type="datetimeFigureOut">
              <a:rPr lang="fr-FR" smtClean="0"/>
              <a:t>10/12/2024</a:t>
            </a:fld>
            <a:endParaRPr lang="fr-FR"/>
          </a:p>
        </p:txBody>
      </p:sp>
      <p:sp>
        <p:nvSpPr>
          <p:cNvPr id="4" name="Espace réservé du pied de page 3">
            <a:extLst>
              <a:ext uri="{FF2B5EF4-FFF2-40B4-BE49-F238E27FC236}">
                <a16:creationId xmlns:a16="http://schemas.microsoft.com/office/drawing/2014/main" id="{7CA2C50A-EA1F-427D-1CBF-E5AB56F1455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EA7F424-9C2F-1029-001B-AE5FE032BE2D}"/>
              </a:ext>
            </a:extLst>
          </p:cNvPr>
          <p:cNvSpPr>
            <a:spLocks noGrp="1"/>
          </p:cNvSpPr>
          <p:nvPr>
            <p:ph type="sldNum" sz="quarter" idx="12"/>
          </p:nvPr>
        </p:nvSpPr>
        <p:spPr/>
        <p:txBody>
          <a:bodyPr/>
          <a:lstStyle/>
          <a:p>
            <a:fld id="{A7BBDED1-974F-40FF-89B1-622464F266C7}" type="slidenum">
              <a:rPr lang="fr-FR" smtClean="0"/>
              <a:t>‹N°›</a:t>
            </a:fld>
            <a:endParaRPr lang="fr-FR"/>
          </a:p>
        </p:txBody>
      </p:sp>
    </p:spTree>
    <p:extLst>
      <p:ext uri="{BB962C8B-B14F-4D97-AF65-F5344CB8AC3E}">
        <p14:creationId xmlns:p14="http://schemas.microsoft.com/office/powerpoint/2010/main" val="2793949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5A5F999-9752-687F-F596-B04C146EA32D}"/>
              </a:ext>
            </a:extLst>
          </p:cNvPr>
          <p:cNvSpPr>
            <a:spLocks noGrp="1"/>
          </p:cNvSpPr>
          <p:nvPr>
            <p:ph type="dt" sz="half" idx="10"/>
          </p:nvPr>
        </p:nvSpPr>
        <p:spPr/>
        <p:txBody>
          <a:bodyPr/>
          <a:lstStyle/>
          <a:p>
            <a:fld id="{B201C06C-353D-42DD-953B-7D41DB17459E}" type="datetimeFigureOut">
              <a:rPr lang="fr-FR" smtClean="0"/>
              <a:t>10/12/2024</a:t>
            </a:fld>
            <a:endParaRPr lang="fr-FR"/>
          </a:p>
        </p:txBody>
      </p:sp>
      <p:sp>
        <p:nvSpPr>
          <p:cNvPr id="3" name="Espace réservé du pied de page 2">
            <a:extLst>
              <a:ext uri="{FF2B5EF4-FFF2-40B4-BE49-F238E27FC236}">
                <a16:creationId xmlns:a16="http://schemas.microsoft.com/office/drawing/2014/main" id="{4FAB2D2B-0219-C06C-7C1D-705043DA415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23D8799-B8A0-3A91-6F78-1FD3A5F80D60}"/>
              </a:ext>
            </a:extLst>
          </p:cNvPr>
          <p:cNvSpPr>
            <a:spLocks noGrp="1"/>
          </p:cNvSpPr>
          <p:nvPr>
            <p:ph type="sldNum" sz="quarter" idx="12"/>
          </p:nvPr>
        </p:nvSpPr>
        <p:spPr/>
        <p:txBody>
          <a:bodyPr/>
          <a:lstStyle/>
          <a:p>
            <a:fld id="{A7BBDED1-974F-40FF-89B1-622464F266C7}" type="slidenum">
              <a:rPr lang="fr-FR" smtClean="0"/>
              <a:t>‹N°›</a:t>
            </a:fld>
            <a:endParaRPr lang="fr-FR"/>
          </a:p>
        </p:txBody>
      </p:sp>
    </p:spTree>
    <p:extLst>
      <p:ext uri="{BB962C8B-B14F-4D97-AF65-F5344CB8AC3E}">
        <p14:creationId xmlns:p14="http://schemas.microsoft.com/office/powerpoint/2010/main" val="1081098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425C32-A2D1-D781-2CA6-748057C90B1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412DE24-53E9-C2C0-463B-697A485956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2E3AC75-BCE8-AF95-6E24-98323B16F5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EC6FA7D-93C9-4CC5-48F5-289E05785181}"/>
              </a:ext>
            </a:extLst>
          </p:cNvPr>
          <p:cNvSpPr>
            <a:spLocks noGrp="1"/>
          </p:cNvSpPr>
          <p:nvPr>
            <p:ph type="dt" sz="half" idx="10"/>
          </p:nvPr>
        </p:nvSpPr>
        <p:spPr/>
        <p:txBody>
          <a:bodyPr/>
          <a:lstStyle/>
          <a:p>
            <a:fld id="{B201C06C-353D-42DD-953B-7D41DB17459E}"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35C8ABFA-3857-54B6-BE7B-ED4B2B70C2C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06B80D6-3527-04B7-2F53-6A9097242C1A}"/>
              </a:ext>
            </a:extLst>
          </p:cNvPr>
          <p:cNvSpPr>
            <a:spLocks noGrp="1"/>
          </p:cNvSpPr>
          <p:nvPr>
            <p:ph type="sldNum" sz="quarter" idx="12"/>
          </p:nvPr>
        </p:nvSpPr>
        <p:spPr/>
        <p:txBody>
          <a:bodyPr/>
          <a:lstStyle/>
          <a:p>
            <a:fld id="{A7BBDED1-974F-40FF-89B1-622464F266C7}" type="slidenum">
              <a:rPr lang="fr-FR" smtClean="0"/>
              <a:t>‹N°›</a:t>
            </a:fld>
            <a:endParaRPr lang="fr-FR"/>
          </a:p>
        </p:txBody>
      </p:sp>
    </p:spTree>
    <p:extLst>
      <p:ext uri="{BB962C8B-B14F-4D97-AF65-F5344CB8AC3E}">
        <p14:creationId xmlns:p14="http://schemas.microsoft.com/office/powerpoint/2010/main" val="154404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BE2277-C4E9-74B7-C433-1E99613467F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90D36ED-5790-A661-4975-3DDC0FF5B6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72AFFFD-BE87-5FFF-6191-0C5BFAAC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DEDD051-03CC-D5B5-23A0-D69A86550A50}"/>
              </a:ext>
            </a:extLst>
          </p:cNvPr>
          <p:cNvSpPr>
            <a:spLocks noGrp="1"/>
          </p:cNvSpPr>
          <p:nvPr>
            <p:ph type="dt" sz="half" idx="10"/>
          </p:nvPr>
        </p:nvSpPr>
        <p:spPr/>
        <p:txBody>
          <a:bodyPr/>
          <a:lstStyle/>
          <a:p>
            <a:fld id="{B201C06C-353D-42DD-953B-7D41DB17459E}"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F0506C62-0C1B-7E39-8E88-A7E2BA64F40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34CC17-3AFD-6C90-C99D-FBCB8B584489}"/>
              </a:ext>
            </a:extLst>
          </p:cNvPr>
          <p:cNvSpPr>
            <a:spLocks noGrp="1"/>
          </p:cNvSpPr>
          <p:nvPr>
            <p:ph type="sldNum" sz="quarter" idx="12"/>
          </p:nvPr>
        </p:nvSpPr>
        <p:spPr/>
        <p:txBody>
          <a:bodyPr/>
          <a:lstStyle/>
          <a:p>
            <a:fld id="{A7BBDED1-974F-40FF-89B1-622464F266C7}" type="slidenum">
              <a:rPr lang="fr-FR" smtClean="0"/>
              <a:t>‹N°›</a:t>
            </a:fld>
            <a:endParaRPr lang="fr-FR"/>
          </a:p>
        </p:txBody>
      </p:sp>
    </p:spTree>
    <p:extLst>
      <p:ext uri="{BB962C8B-B14F-4D97-AF65-F5344CB8AC3E}">
        <p14:creationId xmlns:p14="http://schemas.microsoft.com/office/powerpoint/2010/main" val="161326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138DF6E-D6D1-C705-D53C-4C4B36AB14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A427246-65E2-463B-D29A-698BF455FE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00DE46F-17F0-682E-0D44-867179E2D7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01C06C-353D-42DD-953B-7D41DB17459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65AE2E71-E0CD-4679-15A5-3057615879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34D11E5-1898-BDD0-616B-1B00422ECE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BBDED1-974F-40FF-89B1-622464F266C7}" type="slidenum">
              <a:rPr lang="fr-FR" smtClean="0"/>
              <a:t>‹N°›</a:t>
            </a:fld>
            <a:endParaRPr lang="fr-FR"/>
          </a:p>
        </p:txBody>
      </p:sp>
    </p:spTree>
    <p:extLst>
      <p:ext uri="{BB962C8B-B14F-4D97-AF65-F5344CB8AC3E}">
        <p14:creationId xmlns:p14="http://schemas.microsoft.com/office/powerpoint/2010/main" val="2623156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549D6CC-F36B-087C-EE4F-8C31A78F48E7}"/>
              </a:ext>
            </a:extLst>
          </p:cNvPr>
          <p:cNvSpPr txBox="1"/>
          <p:nvPr/>
        </p:nvSpPr>
        <p:spPr>
          <a:xfrm>
            <a:off x="131619" y="1241811"/>
            <a:ext cx="11928762" cy="5078313"/>
          </a:xfrm>
          <a:prstGeom prst="rect">
            <a:avLst/>
          </a:prstGeom>
          <a:noFill/>
        </p:spPr>
        <p:txBody>
          <a:bodyPr wrap="square" rtlCol="0">
            <a:spAutoFit/>
          </a:bodyPr>
          <a:lstStyle/>
          <a:p>
            <a:r>
              <a:rPr lang="fr-FR" dirty="0"/>
              <a:t>Compte-rendu (1/3) :</a:t>
            </a:r>
          </a:p>
          <a:p>
            <a:endParaRPr lang="fr-FR" sz="1200" dirty="0"/>
          </a:p>
          <a:p>
            <a:pPr marL="285750" indent="-285750" algn="just">
              <a:buFont typeface="Arial" panose="020B0604020202020204" pitchFamily="34" charset="0"/>
              <a:buChar char="•"/>
            </a:pPr>
            <a:r>
              <a:rPr lang="fr-FR" dirty="0"/>
              <a:t>La réunion a démarré à 09h30. </a:t>
            </a:r>
          </a:p>
          <a:p>
            <a:pPr marL="285750" indent="-285750" algn="just">
              <a:buFont typeface="Arial" panose="020B0604020202020204" pitchFamily="34" charset="0"/>
              <a:buChar char="•"/>
            </a:pPr>
            <a:r>
              <a:rPr lang="fr-FR" dirty="0"/>
              <a:t>Après un tour de table, M. MASSON invite la chargée de missions de l’InterCLE à débuter la présentation. </a:t>
            </a:r>
          </a:p>
          <a:p>
            <a:pPr marL="285750" indent="-285750" algn="just">
              <a:buFont typeface="Arial" panose="020B0604020202020204" pitchFamily="34" charset="0"/>
              <a:buChar char="•"/>
            </a:pPr>
            <a:r>
              <a:rPr lang="fr-FR" b="1" u="sng" dirty="0"/>
              <a:t>Diapositive 31</a:t>
            </a:r>
            <a:r>
              <a:rPr lang="fr-FR" dirty="0"/>
              <a:t> (économies d’eau) : les premières réactions arrivent suite à la présentation des résultats de l’action sur l’expérimentation des économies d’eau chez les particuliers dans la commune de Fénay. La consommation par an et par habitant de 54 m3 paraît importante pour certaines personnes de l’assemblée. Ce chiffre sera donc vérifié avec l’entreprise (ECO-TECHNIQUES) qui a réalisé le diagnostic et l’installation des matériels hydroéconomes. La chargée de missions rapporte que les économies d’énergie et d’eau sont, à ce stade, estimées par ECO-TECHNIQUES, suite à l’interrogation de M. LE SIGNOR à ce sujet. Les valeurs réelles seront disponibles à partir de mai-juin 2025 (année n+1 après début expérimentation). </a:t>
            </a:r>
          </a:p>
          <a:p>
            <a:pPr marL="285750" indent="-285750" algn="just">
              <a:buFont typeface="Arial" panose="020B0604020202020204" pitchFamily="34" charset="0"/>
              <a:buChar char="•"/>
            </a:pPr>
            <a:r>
              <a:rPr lang="fr-FR" b="1" u="sng" dirty="0"/>
              <a:t>Diapositive 37</a:t>
            </a:r>
            <a:r>
              <a:rPr lang="fr-FR" dirty="0"/>
              <a:t> (prélèvements eau): une nouvelle fois, les élus de l’InterCLE font remonter les difficultés pour acquérir les données de prélèvements d’eau par le secteur industriel/activités économiques. M. CAUSSÉ pense qu’une modification de la réglementation nationale est nécessaire afin que ce problème soit résolu définitivement. </a:t>
            </a:r>
          </a:p>
          <a:p>
            <a:pPr marL="285750" indent="-285750" algn="just">
              <a:buFont typeface="Arial" panose="020B0604020202020204" pitchFamily="34" charset="0"/>
              <a:buChar char="•"/>
            </a:pPr>
            <a:r>
              <a:rPr lang="fr-FR" b="1" u="sng" dirty="0"/>
              <a:t>Diapositive 43 </a:t>
            </a:r>
            <a:r>
              <a:rPr lang="fr-FR" dirty="0"/>
              <a:t>(mise à jour des études volumes prélevables) : </a:t>
            </a:r>
          </a:p>
          <a:p>
            <a:pPr marL="742950" lvl="1" indent="-285750" algn="just">
              <a:buFont typeface="Wingdings" panose="05000000000000000000" pitchFamily="2" charset="2"/>
              <a:buChar char="ü"/>
            </a:pPr>
            <a:r>
              <a:rPr lang="fr-FR" dirty="0"/>
              <a:t>Le SBO et la CLE de l’Ouche sont actuellement en train de revoir le CCTP en détail, avant de lancer l’étude début 2025. </a:t>
            </a:r>
          </a:p>
          <a:p>
            <a:pPr marL="742950" lvl="1" indent="-285750" algn="just">
              <a:buFont typeface="Wingdings" panose="05000000000000000000" pitchFamily="2" charset="2"/>
              <a:buChar char="ü"/>
            </a:pPr>
            <a:r>
              <a:rPr lang="fr-FR" dirty="0"/>
              <a:t>La DDT 21 rapporte que le SBV et la CLE de la Vouge recevront, incessamment, sous peu une réponse par la Préfecture sur le point de blocage qui retarde le lancement de l’appel d’offres.</a:t>
            </a:r>
          </a:p>
        </p:txBody>
      </p:sp>
    </p:spTree>
    <p:extLst>
      <p:ext uri="{BB962C8B-B14F-4D97-AF65-F5344CB8AC3E}">
        <p14:creationId xmlns:p14="http://schemas.microsoft.com/office/powerpoint/2010/main" val="1380481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20F3A-CD7F-68DA-EDD4-6C856CA1397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9EB4A26-2591-1F41-AEA8-242C46A60429}"/>
              </a:ext>
            </a:extLst>
          </p:cNvPr>
          <p:cNvSpPr txBox="1"/>
          <p:nvPr/>
        </p:nvSpPr>
        <p:spPr>
          <a:xfrm>
            <a:off x="131619" y="1127511"/>
            <a:ext cx="11928762" cy="5355312"/>
          </a:xfrm>
          <a:prstGeom prst="rect">
            <a:avLst/>
          </a:prstGeom>
          <a:noFill/>
        </p:spPr>
        <p:txBody>
          <a:bodyPr wrap="square" rtlCol="0">
            <a:spAutoFit/>
          </a:bodyPr>
          <a:lstStyle/>
          <a:p>
            <a:r>
              <a:rPr lang="fr-FR" dirty="0"/>
              <a:t>Compte-rendu (2/3) :</a:t>
            </a:r>
          </a:p>
          <a:p>
            <a:endParaRPr lang="fr-FR" sz="1400" dirty="0"/>
          </a:p>
          <a:p>
            <a:pPr marL="285750" indent="-285750" algn="just">
              <a:buFont typeface="Arial" panose="020B0604020202020204" pitchFamily="34" charset="0"/>
              <a:buChar char="•"/>
            </a:pPr>
            <a:r>
              <a:rPr lang="fr-FR" b="1" u="sng" dirty="0"/>
              <a:t>Diapositives 46 à 50 et 81</a:t>
            </a:r>
            <a:r>
              <a:rPr lang="fr-FR" b="1" dirty="0"/>
              <a:t> </a:t>
            </a:r>
            <a:r>
              <a:rPr lang="fr-FR" dirty="0"/>
              <a:t>(RMA)</a:t>
            </a:r>
            <a:r>
              <a:rPr lang="fr-FR" b="1" dirty="0"/>
              <a:t> </a:t>
            </a:r>
            <a:r>
              <a:rPr lang="fr-FR" dirty="0"/>
              <a:t>: M. MASSON souligne sa réticence concernant la mise en œuvre de l’une ou l’autre des solutions proposées par le groupement d’études. Pour ce dernier, cette étude ne tient pas compte du bâti entre le lieu/les lieux de prélèvements et le lieu d’injection. Étant donné que la mise en œuvre de cette solution demandera la participation financière des EPCI AEP que sont Dijon Métropole et la CCGCNSG, il est hors de question pour M. MASSON de faire des travaux sur une grande superficie et de faire payer entre 0,19 et 0,30 € par m3, par les habitants de la Métropole. </a:t>
            </a:r>
          </a:p>
          <a:p>
            <a:pPr marL="285750" indent="-285750" algn="just">
              <a:buFont typeface="Arial" panose="020B0604020202020204" pitchFamily="34" charset="0"/>
              <a:buChar char="•"/>
            </a:pPr>
            <a:r>
              <a:rPr lang="fr-FR" b="1" u="sng" dirty="0"/>
              <a:t>Diapositive 65</a:t>
            </a:r>
            <a:r>
              <a:rPr lang="fr-FR" dirty="0"/>
              <a:t> (désherbage SNCF) : Mme MAILLOT informe que la SNCF avait fait, il y a quelques années, une démonstration d’une machine à désherber équipé d’un radar. </a:t>
            </a:r>
          </a:p>
          <a:p>
            <a:pPr marL="285750" indent="-285750" algn="just">
              <a:buFont typeface="Arial" panose="020B0604020202020204" pitchFamily="34" charset="0"/>
              <a:buChar char="•"/>
            </a:pPr>
            <a:r>
              <a:rPr lang="fr-FR" b="1" u="sng" dirty="0"/>
              <a:t>Diapositive 76</a:t>
            </a:r>
            <a:r>
              <a:rPr lang="fr-FR" dirty="0"/>
              <a:t> (élargissement de l’InterCLE) : M. MASSON rappelle que le sujet de l’élargissement de l’InterCLE a été abordé entre les trois Présidents des CLE en 2023. Cet élargissement permettrait notamment de palier le déficit des connaissances des masses eaux souterraines majeures (quantitativement et qualitativement), dans les trois bassins (Tilles, Vouge et Ouche), avec la possibilité de financement d’une étude de gouvernance et d’un poste par l’AERMC, si cette action venait à se concrétiser. Mme ZITO et M. LENOIR partagent cet avis. M. LENOIR ajoute que les financeurs du SITIV et de SITNA doivent être d’accord et que la CLE de la Tille soit de nouveau en marche pour que cette idée émerge. </a:t>
            </a:r>
          </a:p>
          <a:p>
            <a:pPr marL="742950" lvl="1" indent="-285750" algn="just">
              <a:buFont typeface="Wingdings" panose="05000000000000000000" pitchFamily="2" charset="2"/>
              <a:buChar char="ü"/>
            </a:pPr>
            <a:r>
              <a:rPr lang="fr-FR" dirty="0"/>
              <a:t>Un courrier sera envoyé au SITIV et au STINA afin d’exposer le sujet et d’avoir leur positionnement concernant le lancement d’une étude de gouvernance. </a:t>
            </a:r>
          </a:p>
          <a:p>
            <a:pPr marL="742950" lvl="1" indent="-285750" algn="just">
              <a:buFont typeface="Wingdings" panose="05000000000000000000" pitchFamily="2" charset="2"/>
              <a:buChar char="ü"/>
            </a:pPr>
            <a:r>
              <a:rPr lang="fr-FR" b="1" dirty="0"/>
              <a:t>Post-réunion, la région BFC (représentée par Mme MAILLOT) a rapporté qu’elle pourrait compléter le financement de l’agence de l’eau (jusqu’à 80%) pour que cette étude soit réalisée.</a:t>
            </a:r>
          </a:p>
        </p:txBody>
      </p:sp>
    </p:spTree>
    <p:extLst>
      <p:ext uri="{BB962C8B-B14F-4D97-AF65-F5344CB8AC3E}">
        <p14:creationId xmlns:p14="http://schemas.microsoft.com/office/powerpoint/2010/main" val="2423217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73AB7-4587-89B0-4FA9-BEE90DD7970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E54E871-DAEF-E887-9320-5EBEAA126015}"/>
              </a:ext>
            </a:extLst>
          </p:cNvPr>
          <p:cNvSpPr txBox="1"/>
          <p:nvPr/>
        </p:nvSpPr>
        <p:spPr>
          <a:xfrm>
            <a:off x="131619" y="1751617"/>
            <a:ext cx="11928762" cy="3354765"/>
          </a:xfrm>
          <a:prstGeom prst="rect">
            <a:avLst/>
          </a:prstGeom>
          <a:noFill/>
        </p:spPr>
        <p:txBody>
          <a:bodyPr wrap="square" rtlCol="0">
            <a:spAutoFit/>
          </a:bodyPr>
          <a:lstStyle/>
          <a:p>
            <a:r>
              <a:rPr lang="fr-FR" dirty="0"/>
              <a:t>Compte-rendu (3/3) :</a:t>
            </a:r>
          </a:p>
          <a:p>
            <a:endParaRPr lang="fr-FR" sz="1400" dirty="0"/>
          </a:p>
          <a:p>
            <a:pPr marL="285750" indent="-285750" algn="just">
              <a:buFont typeface="Arial" panose="020B0604020202020204" pitchFamily="34" charset="0"/>
              <a:buChar char="•"/>
            </a:pPr>
            <a:r>
              <a:rPr lang="fr-FR" b="1" u="sng" dirty="0"/>
              <a:t>Diapositive 79</a:t>
            </a:r>
            <a:r>
              <a:rPr lang="fr-FR" dirty="0"/>
              <a:t> : les membres de l’InterCLE valident les actions proposées pour l’année 2025. </a:t>
            </a:r>
          </a:p>
          <a:p>
            <a:pPr marL="285750" indent="-285750" algn="just">
              <a:buFont typeface="Arial" panose="020B0604020202020204" pitchFamily="34" charset="0"/>
              <a:buChar char="•"/>
            </a:pPr>
            <a:r>
              <a:rPr lang="fr-FR" b="1" u="sng" dirty="0"/>
              <a:t>Diapositives 80</a:t>
            </a:r>
            <a:r>
              <a:rPr lang="fr-FR" b="1" dirty="0"/>
              <a:t> </a:t>
            </a:r>
            <a:r>
              <a:rPr lang="fr-FR" dirty="0"/>
              <a:t>(questions/échanges) : </a:t>
            </a:r>
          </a:p>
          <a:p>
            <a:pPr marL="742950" lvl="1" indent="-285750" algn="just">
              <a:buFont typeface="Wingdings" panose="05000000000000000000" pitchFamily="2" charset="2"/>
              <a:buChar char="ü"/>
            </a:pPr>
            <a:r>
              <a:rPr lang="fr-FR" dirty="0"/>
              <a:t>Mme BEJOT exprime son inquiétude sur la non-contractualisation avant fin 2026.</a:t>
            </a:r>
          </a:p>
          <a:p>
            <a:pPr marL="742950" lvl="1" indent="-285750" algn="just">
              <a:buFont typeface="Wingdings" panose="05000000000000000000" pitchFamily="2" charset="2"/>
              <a:buChar char="ü"/>
            </a:pPr>
            <a:r>
              <a:rPr lang="fr-FR" dirty="0"/>
              <a:t>M. BOILLIN rapporte que M. POULLOT ainsi que les élus du territoire sont inquiets par le dépôt de ballasts contaminés sur une terre végétale qui a été préalablement décapée, au niveau de la gare de triage de Gevrey-Chambertin, dans le périmètre de protection éloigné. En effet, ils craignent que les ballasts entraînent, par lixiviation, des polluants vers la nappe. M. MASSON propose de saisir le Préfet par un courrier co-signé. En parallèle, il invite Mme PASQUWELAGE à prendre contact avec Mme BON (référente SNCF) pour approfondir la problématique. </a:t>
            </a:r>
          </a:p>
          <a:p>
            <a:pPr marL="742950" lvl="1" indent="-285750" algn="just">
              <a:buFont typeface="Wingdings" panose="05000000000000000000" pitchFamily="2" charset="2"/>
              <a:buChar char="ü"/>
            </a:pPr>
            <a:endParaRPr lang="fr-FR" dirty="0"/>
          </a:p>
          <a:p>
            <a:pPr marL="285750" indent="-285750" algn="just">
              <a:buFont typeface="Arial" panose="020B0604020202020204" pitchFamily="34" charset="0"/>
              <a:buChar char="•"/>
            </a:pPr>
            <a:r>
              <a:rPr lang="fr-FR" dirty="0"/>
              <a:t>M. MASSON remercie les participants à cette réunion et la clôt à 11h05. </a:t>
            </a:r>
          </a:p>
        </p:txBody>
      </p:sp>
    </p:spTree>
    <p:extLst>
      <p:ext uri="{BB962C8B-B14F-4D97-AF65-F5344CB8AC3E}">
        <p14:creationId xmlns:p14="http://schemas.microsoft.com/office/powerpoint/2010/main" val="174203092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786</Words>
  <Application>Microsoft Office PowerPoint</Application>
  <PresentationFormat>Grand écran</PresentationFormat>
  <Paragraphs>26</Paragraphs>
  <Slides>3</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vt:i4>
      </vt:variant>
    </vt:vector>
  </HeadingPairs>
  <TitlesOfParts>
    <vt:vector size="8" baseType="lpstr">
      <vt:lpstr>Arial</vt:lpstr>
      <vt:lpstr>Calibri</vt:lpstr>
      <vt:lpstr>Calibri Light</vt:lpstr>
      <vt:lpstr>Wingdings</vt:lpstr>
      <vt:lpstr>Thème Office</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InterCLE Vouge-Ouche</dc:creator>
  <cp:lastModifiedBy>InterCLE Vouge-Ouche</cp:lastModifiedBy>
  <cp:revision>1</cp:revision>
  <dcterms:created xsi:type="dcterms:W3CDTF">2024-12-10T11:46:06Z</dcterms:created>
  <dcterms:modified xsi:type="dcterms:W3CDTF">2024-12-10T11:46:57Z</dcterms:modified>
</cp:coreProperties>
</file>